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notesMasterIdLst>
    <p:notesMasterId r:id="rId8"/>
  </p:notesMasterIdLst>
  <p:handoutMasterIdLst>
    <p:handoutMasterId r:id="rId9"/>
  </p:handoutMasterIdLst>
  <p:sldIdLst>
    <p:sldId id="260" r:id="rId2"/>
    <p:sldId id="257" r:id="rId3"/>
    <p:sldId id="262" r:id="rId4"/>
    <p:sldId id="261" r:id="rId5"/>
    <p:sldId id="259" r:id="rId6"/>
    <p:sldId id="263" r:id="rId7"/>
  </p:sldIdLst>
  <p:sldSz cx="9144000" cy="6858000" type="screen4x3"/>
  <p:notesSz cx="6858000" cy="9144000"/>
  <p:defaultTextStyle>
    <a:defPPr>
      <a:defRPr lang="sv-S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howGuides="1">
      <p:cViewPr varScale="1">
        <p:scale>
          <a:sx n="68" d="100"/>
          <a:sy n="68" d="100"/>
        </p:scale>
        <p:origin x="-122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sidhuvu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3" name="Platshållare för datum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13783B5-FA31-4366-AD05-C201D0A0EED5}" type="datetimeFigureOut">
              <a:rPr lang="sv-SE" smtClean="0"/>
              <a:pPr/>
              <a:t>2013-03-14</a:t>
            </a:fld>
            <a:endParaRPr lang="sv-SE"/>
          </a:p>
        </p:txBody>
      </p:sp>
      <p:sp>
        <p:nvSpPr>
          <p:cNvPr id="4" name="Platshållare för sidfot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5" name="Platshållare för bildnumm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7F2DD2-5DDC-421E-AD08-05290E64C4DB}" type="slidenum">
              <a:rPr lang="sv-SE" smtClean="0"/>
              <a:pPr/>
              <a:t>‹#›</a:t>
            </a:fld>
            <a:endParaRPr lang="sv-S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sidhuvu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3" name="Platshållare fö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FC213B7-28AC-4D66-8DA3-83267E30566D}" type="datetimeFigureOut">
              <a:rPr lang="sv-SE" smtClean="0"/>
              <a:pPr/>
              <a:t>2013-03-14</a:t>
            </a:fld>
            <a:endParaRPr lang="sv-SE"/>
          </a:p>
        </p:txBody>
      </p:sp>
      <p:sp>
        <p:nvSpPr>
          <p:cNvPr id="4" name="Platshållare för bildobjekt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v-SE"/>
          </a:p>
        </p:txBody>
      </p:sp>
      <p:sp>
        <p:nvSpPr>
          <p:cNvPr id="5" name="Platshållare för anteckninga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107381F-BEF4-4F3E-AFAF-F95383068120}" type="slidenum">
              <a:rPr lang="sv-SE" smtClean="0"/>
              <a:pPr/>
              <a:t>‹#›</a:t>
            </a:fld>
            <a:endParaRPr lang="sv-S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sv-SE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07381F-BEF4-4F3E-AFAF-F95383068120}" type="slidenum">
              <a:rPr lang="sv-SE" smtClean="0"/>
              <a:pPr/>
              <a:t>1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Underrubrik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sv-SE" smtClean="0"/>
              <a:t>Klicka här för att ändra format på underrubrik i bakgrunden</a:t>
            </a:r>
            <a:endParaRPr kumimoji="0" lang="en-US"/>
          </a:p>
        </p:txBody>
      </p:sp>
      <p:sp>
        <p:nvSpPr>
          <p:cNvPr id="28" name="Rubrik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sv-SE" smtClean="0"/>
              <a:t>Klicka här för att ändra format</a:t>
            </a:r>
            <a:endParaRPr kumimoji="0" lang="en-US"/>
          </a:p>
        </p:txBody>
      </p:sp>
      <p:cxnSp>
        <p:nvCxnSpPr>
          <p:cNvPr id="8" name="Rak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Rak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Ellips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Platshållare för datum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691A0-6668-4969-87CB-24B3C45C9760}" type="datetime1">
              <a:rPr lang="sv-SE" smtClean="0"/>
              <a:pPr/>
              <a:t>2013-03-14</a:t>
            </a:fld>
            <a:endParaRPr lang="sv-SE"/>
          </a:p>
        </p:txBody>
      </p:sp>
      <p:sp>
        <p:nvSpPr>
          <p:cNvPr id="16" name="Platshållare för bildnumm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60AA50B-D0A4-4810-AA55-340B6289F183}" type="slidenum">
              <a:rPr lang="sv-SE" smtClean="0"/>
              <a:pPr/>
              <a:t>‹#›</a:t>
            </a:fld>
            <a:endParaRPr lang="sv-SE"/>
          </a:p>
        </p:txBody>
      </p:sp>
      <p:sp>
        <p:nvSpPr>
          <p:cNvPr id="17" name="Platshållare för sidfot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sv-SE" smtClean="0"/>
              <a:t>Per Johansson, Bibmeet 14 mars 2013</a:t>
            </a:r>
            <a:endParaRPr lang="sv-S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Rubrik och lodrä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sv-SE" smtClean="0"/>
              <a:t>Klicka här för att ändra format</a:t>
            </a:r>
            <a:endParaRPr kumimoji="0" lang="en-US"/>
          </a:p>
        </p:txBody>
      </p:sp>
      <p:sp>
        <p:nvSpPr>
          <p:cNvPr id="3" name="Platshållare för lodrät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sv-SE" smtClean="0"/>
              <a:t>Klicka här för att ändra format på bakgrundstexten</a:t>
            </a:r>
          </a:p>
          <a:p>
            <a:pPr lvl="1" eaLnBrk="1" latinLnBrk="0" hangingPunct="1"/>
            <a:r>
              <a:rPr lang="sv-SE" smtClean="0"/>
              <a:t>Nivå två</a:t>
            </a:r>
          </a:p>
          <a:p>
            <a:pPr lvl="2" eaLnBrk="1" latinLnBrk="0" hangingPunct="1"/>
            <a:r>
              <a:rPr lang="sv-SE" smtClean="0"/>
              <a:t>Nivå tre</a:t>
            </a:r>
          </a:p>
          <a:p>
            <a:pPr lvl="3" eaLnBrk="1" latinLnBrk="0" hangingPunct="1"/>
            <a:r>
              <a:rPr lang="sv-SE" smtClean="0"/>
              <a:t>Nivå fyra</a:t>
            </a:r>
          </a:p>
          <a:p>
            <a:pPr lvl="4" eaLnBrk="1" latinLnBrk="0" hangingPunct="1"/>
            <a:r>
              <a:rPr lang="sv-SE" smtClean="0"/>
              <a:t>Nivå fem</a:t>
            </a:r>
            <a:endParaRPr kumimoji="0" lang="en-US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222277-EDA7-4D2F-9073-CD8AAAD58A2A}" type="datetime1">
              <a:rPr lang="sv-SE" smtClean="0"/>
              <a:pPr/>
              <a:t>2013-03-14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/>
              <a:t>Per Johansson, Bibmeet 14 mars 2013</a:t>
            </a:r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0AA50B-D0A4-4810-AA55-340B6289F183}" type="slidenum">
              <a:rPr lang="sv-SE" smtClean="0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ät rubrik oc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rät rubrik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sv-SE" smtClean="0"/>
              <a:t>Klicka här för att ändra format</a:t>
            </a:r>
            <a:endParaRPr kumimoji="0" lang="en-US"/>
          </a:p>
        </p:txBody>
      </p:sp>
      <p:sp>
        <p:nvSpPr>
          <p:cNvPr id="3" name="Platshållare för lodrät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sv-SE" smtClean="0"/>
              <a:t>Klicka här för att ändra format på bakgrundstexten</a:t>
            </a:r>
          </a:p>
          <a:p>
            <a:pPr lvl="1" eaLnBrk="1" latinLnBrk="0" hangingPunct="1"/>
            <a:r>
              <a:rPr lang="sv-SE" smtClean="0"/>
              <a:t>Nivå två</a:t>
            </a:r>
          </a:p>
          <a:p>
            <a:pPr lvl="2" eaLnBrk="1" latinLnBrk="0" hangingPunct="1"/>
            <a:r>
              <a:rPr lang="sv-SE" smtClean="0"/>
              <a:t>Nivå tre</a:t>
            </a:r>
          </a:p>
          <a:p>
            <a:pPr lvl="3" eaLnBrk="1" latinLnBrk="0" hangingPunct="1"/>
            <a:r>
              <a:rPr lang="sv-SE" smtClean="0"/>
              <a:t>Nivå fyra</a:t>
            </a:r>
          </a:p>
          <a:p>
            <a:pPr lvl="4" eaLnBrk="1" latinLnBrk="0" hangingPunct="1"/>
            <a:r>
              <a:rPr lang="sv-SE" smtClean="0"/>
              <a:t>Nivå fem</a:t>
            </a:r>
            <a:endParaRPr kumimoji="0" lang="en-US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BD276-9E8D-421C-8518-3190E4B3E6AE}" type="datetime1">
              <a:rPr lang="sv-SE" smtClean="0"/>
              <a:pPr/>
              <a:t>2013-03-14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/>
              <a:t>Per Johansson, Bibmeet 14 mars 2013</a:t>
            </a:r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0AA50B-D0A4-4810-AA55-340B6289F183}" type="slidenum">
              <a:rPr lang="sv-SE" smtClean="0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tshållare för innehåll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sv-SE" smtClean="0"/>
              <a:t>Klicka här för att ändra format på bakgrundstexten</a:t>
            </a:r>
          </a:p>
          <a:p>
            <a:pPr lvl="1" eaLnBrk="1" latinLnBrk="0" hangingPunct="1"/>
            <a:r>
              <a:rPr lang="sv-SE" smtClean="0"/>
              <a:t>Nivå två</a:t>
            </a:r>
          </a:p>
          <a:p>
            <a:pPr lvl="2" eaLnBrk="1" latinLnBrk="0" hangingPunct="1"/>
            <a:r>
              <a:rPr lang="sv-SE" smtClean="0"/>
              <a:t>Nivå tre</a:t>
            </a:r>
          </a:p>
          <a:p>
            <a:pPr lvl="3" eaLnBrk="1" latinLnBrk="0" hangingPunct="1"/>
            <a:r>
              <a:rPr lang="sv-SE" smtClean="0"/>
              <a:t>Nivå fyra</a:t>
            </a:r>
          </a:p>
          <a:p>
            <a:pPr lvl="4" eaLnBrk="1" latinLnBrk="0" hangingPunct="1"/>
            <a:r>
              <a:rPr lang="sv-SE" smtClean="0"/>
              <a:t>Nivå fem</a:t>
            </a:r>
            <a:endParaRPr kumimoji="0" lang="en-US"/>
          </a:p>
        </p:txBody>
      </p:sp>
      <p:sp>
        <p:nvSpPr>
          <p:cNvPr id="14" name="Platshållare för datum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F9412E77-8376-400C-A344-47D3A92EB492}" type="datetime1">
              <a:rPr lang="sv-SE" smtClean="0"/>
              <a:pPr/>
              <a:t>2013-03-14</a:t>
            </a:fld>
            <a:endParaRPr lang="sv-SE"/>
          </a:p>
        </p:txBody>
      </p:sp>
      <p:sp>
        <p:nvSpPr>
          <p:cNvPr id="15" name="Platshållare för bildnummer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060AA50B-D0A4-4810-AA55-340B6289F183}" type="slidenum">
              <a:rPr lang="sv-SE" smtClean="0"/>
              <a:pPr/>
              <a:t>‹#›</a:t>
            </a:fld>
            <a:endParaRPr lang="sv-SE"/>
          </a:p>
        </p:txBody>
      </p:sp>
      <p:sp>
        <p:nvSpPr>
          <p:cNvPr id="16" name="Platshållare för sidfot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sv-SE" smtClean="0"/>
              <a:t>Per Johansson, Bibmeet 14 mars 2013</a:t>
            </a:r>
            <a:endParaRPr lang="sv-SE"/>
          </a:p>
        </p:txBody>
      </p:sp>
      <p:sp>
        <p:nvSpPr>
          <p:cNvPr id="17" name="Rubrik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sv-SE" smtClean="0"/>
              <a:t>Klicka här för att ändra format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vsnitts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9B225C-2FE2-4720-9F69-0D2785F46F35}" type="datetime1">
              <a:rPr lang="sv-SE" smtClean="0"/>
              <a:pPr/>
              <a:t>2013-03-14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/>
              <a:t>Per Johansson, Bibmeet 14 mars 2013</a:t>
            </a:r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0AA50B-D0A4-4810-AA55-340B6289F183}" type="slidenum">
              <a:rPr lang="sv-SE" smtClean="0"/>
              <a:pPr/>
              <a:t>‹#›</a:t>
            </a:fld>
            <a:endParaRPr lang="sv-SE"/>
          </a:p>
        </p:txBody>
      </p:sp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sv-SE" smtClean="0"/>
              <a:t>Klicka här för att ändra format</a:t>
            </a:r>
            <a:endParaRPr kumimoji="0" lang="en-US"/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sv-SE" smtClean="0"/>
              <a:t>Klicka här för att ändra format på bakgrundstexten</a:t>
            </a:r>
          </a:p>
        </p:txBody>
      </p:sp>
      <p:cxnSp>
        <p:nvCxnSpPr>
          <p:cNvPr id="7" name="Rak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vå innehålls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tshållare fö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507269-57D8-47EB-A4FC-468CE740E7D2}" type="datetime1">
              <a:rPr lang="sv-SE" smtClean="0"/>
              <a:pPr/>
              <a:t>2013-03-14</a:t>
            </a:fld>
            <a:endParaRPr lang="sv-SE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/>
              <a:t>Per Johansson, Bibmeet 14 mars 2013</a:t>
            </a:r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0AA50B-D0A4-4810-AA55-340B6289F183}" type="slidenum">
              <a:rPr lang="sv-SE" smtClean="0"/>
              <a:pPr/>
              <a:t>‹#›</a:t>
            </a:fld>
            <a:endParaRPr lang="sv-SE"/>
          </a:p>
        </p:txBody>
      </p:sp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sv-SE" smtClean="0"/>
              <a:t>Klicka här för att ändra format</a:t>
            </a:r>
            <a:endParaRPr kumimoji="0" lang="en-US"/>
          </a:p>
        </p:txBody>
      </p:sp>
      <p:sp>
        <p:nvSpPr>
          <p:cNvPr id="11" name="Platshållare för innehåll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sv-SE" smtClean="0"/>
              <a:t>Klicka här för att ändra format på bakgrundstexten</a:t>
            </a:r>
          </a:p>
          <a:p>
            <a:pPr lvl="1" eaLnBrk="1" latinLnBrk="0" hangingPunct="1"/>
            <a:r>
              <a:rPr lang="sv-SE" smtClean="0"/>
              <a:t>Nivå två</a:t>
            </a:r>
          </a:p>
          <a:p>
            <a:pPr lvl="2" eaLnBrk="1" latinLnBrk="0" hangingPunct="1"/>
            <a:r>
              <a:rPr lang="sv-SE" smtClean="0"/>
              <a:t>Nivå tre</a:t>
            </a:r>
          </a:p>
          <a:p>
            <a:pPr lvl="3" eaLnBrk="1" latinLnBrk="0" hangingPunct="1"/>
            <a:r>
              <a:rPr lang="sv-SE" smtClean="0"/>
              <a:t>Nivå fyra</a:t>
            </a:r>
          </a:p>
          <a:p>
            <a:pPr lvl="4" eaLnBrk="1" latinLnBrk="0" hangingPunct="1"/>
            <a:r>
              <a:rPr lang="sv-SE" smtClean="0"/>
              <a:t>Nivå fem</a:t>
            </a:r>
            <a:endParaRPr kumimoji="0" lang="en-US"/>
          </a:p>
        </p:txBody>
      </p:sp>
      <p:sp>
        <p:nvSpPr>
          <p:cNvPr id="13" name="Platshållare för innehåll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sv-SE" smtClean="0"/>
              <a:t>Klicka här för att ändra format på bakgrundstexten</a:t>
            </a:r>
          </a:p>
          <a:p>
            <a:pPr lvl="1" eaLnBrk="1" latinLnBrk="0" hangingPunct="1"/>
            <a:r>
              <a:rPr lang="sv-SE" smtClean="0"/>
              <a:t>Nivå två</a:t>
            </a:r>
          </a:p>
          <a:p>
            <a:pPr lvl="2" eaLnBrk="1" latinLnBrk="0" hangingPunct="1"/>
            <a:r>
              <a:rPr lang="sv-SE" smtClean="0"/>
              <a:t>Nivå tre</a:t>
            </a:r>
          </a:p>
          <a:p>
            <a:pPr lvl="3" eaLnBrk="1" latinLnBrk="0" hangingPunct="1"/>
            <a:r>
              <a:rPr lang="sv-SE" smtClean="0"/>
              <a:t>Nivå fyra</a:t>
            </a:r>
          </a:p>
          <a:p>
            <a:pPr lvl="4" eaLnBrk="1" latinLnBrk="0" hangingPunct="1"/>
            <a:r>
              <a:rPr lang="sv-SE" smtClean="0"/>
              <a:t>Nivå fem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Jämföre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tshållare för bild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0AA50B-D0A4-4810-AA55-340B6289F183}" type="slidenum">
              <a:rPr lang="sv-SE" smtClean="0"/>
              <a:pPr/>
              <a:t>‹#›</a:t>
            </a:fld>
            <a:endParaRPr lang="sv-SE"/>
          </a:p>
        </p:txBody>
      </p:sp>
      <p:sp>
        <p:nvSpPr>
          <p:cNvPr id="8" name="Platshållare för sidfo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/>
              <a:t>Per Johansson, Bibmeet 14 mars 2013</a:t>
            </a:r>
            <a:endParaRPr lang="sv-SE"/>
          </a:p>
        </p:txBody>
      </p:sp>
      <p:sp>
        <p:nvSpPr>
          <p:cNvPr id="7" name="Platshållare fö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D74263-2C8E-47B7-92E7-2729BD2EB35F}" type="datetime1">
              <a:rPr lang="sv-SE" smtClean="0"/>
              <a:pPr/>
              <a:t>2013-03-14</a:t>
            </a:fld>
            <a:endParaRPr lang="sv-SE"/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sv-SE" smtClean="0"/>
              <a:t>Klicka här för att ändra format på bakgrundstexten</a:t>
            </a:r>
          </a:p>
        </p:txBody>
      </p:sp>
      <p:sp>
        <p:nvSpPr>
          <p:cNvPr id="32" name="Platshållare för innehåll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sv-SE" smtClean="0"/>
              <a:t>Klicka här för att ändra format på bakgrundstexten</a:t>
            </a:r>
          </a:p>
          <a:p>
            <a:pPr lvl="1" eaLnBrk="1" latinLnBrk="0" hangingPunct="1"/>
            <a:r>
              <a:rPr lang="sv-SE" smtClean="0"/>
              <a:t>Nivå två</a:t>
            </a:r>
          </a:p>
          <a:p>
            <a:pPr lvl="2" eaLnBrk="1" latinLnBrk="0" hangingPunct="1"/>
            <a:r>
              <a:rPr lang="sv-SE" smtClean="0"/>
              <a:t>Nivå tre</a:t>
            </a:r>
          </a:p>
          <a:p>
            <a:pPr lvl="3" eaLnBrk="1" latinLnBrk="0" hangingPunct="1"/>
            <a:r>
              <a:rPr lang="sv-SE" smtClean="0"/>
              <a:t>Nivå fyra</a:t>
            </a:r>
          </a:p>
          <a:p>
            <a:pPr lvl="4" eaLnBrk="1" latinLnBrk="0" hangingPunct="1"/>
            <a:r>
              <a:rPr lang="sv-SE" smtClean="0"/>
              <a:t>Nivå fem</a:t>
            </a:r>
            <a:endParaRPr kumimoji="0" lang="en-US"/>
          </a:p>
        </p:txBody>
      </p:sp>
      <p:sp>
        <p:nvSpPr>
          <p:cNvPr id="34" name="Platshållare för innehåll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sv-SE" smtClean="0"/>
              <a:t>Klicka här för att ändra format på bakgrundstexten</a:t>
            </a:r>
          </a:p>
          <a:p>
            <a:pPr lvl="1" eaLnBrk="1" latinLnBrk="0" hangingPunct="1"/>
            <a:r>
              <a:rPr lang="sv-SE" smtClean="0"/>
              <a:t>Nivå två</a:t>
            </a:r>
          </a:p>
          <a:p>
            <a:pPr lvl="2" eaLnBrk="1" latinLnBrk="0" hangingPunct="1"/>
            <a:r>
              <a:rPr lang="sv-SE" smtClean="0"/>
              <a:t>Nivå tre</a:t>
            </a:r>
          </a:p>
          <a:p>
            <a:pPr lvl="3" eaLnBrk="1" latinLnBrk="0" hangingPunct="1"/>
            <a:r>
              <a:rPr lang="sv-SE" smtClean="0"/>
              <a:t>Nivå fyra</a:t>
            </a:r>
          </a:p>
          <a:p>
            <a:pPr lvl="4" eaLnBrk="1" latinLnBrk="0" hangingPunct="1"/>
            <a:r>
              <a:rPr lang="sv-SE" smtClean="0"/>
              <a:t>Nivå fem</a:t>
            </a:r>
            <a:endParaRPr kumimoji="0" lang="en-US"/>
          </a:p>
        </p:txBody>
      </p:sp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sv-SE" smtClean="0"/>
              <a:t>Klicka här för att ändra format</a:t>
            </a:r>
            <a:endParaRPr kumimoji="0" lang="en-US"/>
          </a:p>
        </p:txBody>
      </p:sp>
      <p:sp>
        <p:nvSpPr>
          <p:cNvPr id="12" name="Platshållare för text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sv-SE" smtClean="0"/>
              <a:t>Klicka här för att ändra format på bakgrundstexten</a:t>
            </a:r>
          </a:p>
        </p:txBody>
      </p:sp>
      <p:cxnSp>
        <p:nvCxnSpPr>
          <p:cNvPr id="10" name="Rak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Rak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tshållare fö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7235B0-78EB-4E10-A246-03F344661538}" type="datetime1">
              <a:rPr lang="sv-SE" smtClean="0"/>
              <a:pPr/>
              <a:t>2013-03-14</a:t>
            </a:fld>
            <a:endParaRPr lang="sv-SE"/>
          </a:p>
        </p:txBody>
      </p:sp>
      <p:sp>
        <p:nvSpPr>
          <p:cNvPr id="4" name="Platshållare för sidfo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/>
              <a:t>Per Johansson, Bibmeet 14 mars 2013</a:t>
            </a:r>
            <a:endParaRPr lang="sv-SE"/>
          </a:p>
        </p:txBody>
      </p:sp>
      <p:sp>
        <p:nvSpPr>
          <p:cNvPr id="5" name="Platshållare för bild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0AA50B-D0A4-4810-AA55-340B6289F183}" type="slidenum">
              <a:rPr lang="sv-SE" smtClean="0"/>
              <a:pPr/>
              <a:t>‹#›</a:t>
            </a:fld>
            <a:endParaRPr lang="sv-SE"/>
          </a:p>
        </p:txBody>
      </p:sp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sv-SE" smtClean="0"/>
              <a:t>Klicka här för att ändra format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07609D-6E02-41D4-A5A2-FBA2109B5F05}" type="datetime1">
              <a:rPr lang="sv-SE" smtClean="0"/>
              <a:pPr/>
              <a:t>2013-03-14</a:t>
            </a:fld>
            <a:endParaRPr lang="sv-SE"/>
          </a:p>
        </p:txBody>
      </p:sp>
      <p:sp>
        <p:nvSpPr>
          <p:cNvPr id="3" name="Platshållare för sidfo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/>
              <a:t>Per Johansson, Bibmeet 14 mars 2013</a:t>
            </a:r>
            <a:endParaRPr lang="sv-SE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0AA50B-D0A4-4810-AA55-340B6289F183}" type="slidenum">
              <a:rPr lang="sv-SE" smtClean="0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nehåll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tshållare för innehåll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sv-SE" smtClean="0"/>
              <a:t>Klicka här för att ändra format på bakgrundstexten</a:t>
            </a:r>
          </a:p>
          <a:p>
            <a:pPr lvl="1" eaLnBrk="1" latinLnBrk="0" hangingPunct="1"/>
            <a:r>
              <a:rPr lang="sv-SE" smtClean="0"/>
              <a:t>Nivå två</a:t>
            </a:r>
          </a:p>
          <a:p>
            <a:pPr lvl="2" eaLnBrk="1" latinLnBrk="0" hangingPunct="1"/>
            <a:r>
              <a:rPr lang="sv-SE" smtClean="0"/>
              <a:t>Nivå tre</a:t>
            </a:r>
          </a:p>
          <a:p>
            <a:pPr lvl="3" eaLnBrk="1" latinLnBrk="0" hangingPunct="1"/>
            <a:r>
              <a:rPr lang="sv-SE" smtClean="0"/>
              <a:t>Nivå fyra</a:t>
            </a:r>
          </a:p>
          <a:p>
            <a:pPr lvl="4" eaLnBrk="1" latinLnBrk="0" hangingPunct="1"/>
            <a:r>
              <a:rPr lang="sv-SE" smtClean="0"/>
              <a:t>Nivå fem</a:t>
            </a:r>
            <a:endParaRPr kumimoji="0" lang="en-US"/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sv-SE" smtClean="0"/>
              <a:t>Klicka här för att ändra format på bakgrundstexten</a:t>
            </a:r>
          </a:p>
        </p:txBody>
      </p:sp>
      <p:sp>
        <p:nvSpPr>
          <p:cNvPr id="31" name="Rubrik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sv-SE" smtClean="0"/>
              <a:t>Klicka här för att ändra format</a:t>
            </a:r>
            <a:endParaRPr kumimoji="0" lang="en-US"/>
          </a:p>
        </p:txBody>
      </p:sp>
      <p:sp>
        <p:nvSpPr>
          <p:cNvPr id="8" name="Platshållare för datum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E0CAFA62-9858-4061-9653-26FF385A9112}" type="datetime1">
              <a:rPr lang="sv-SE" smtClean="0"/>
              <a:pPr/>
              <a:t>2013-03-14</a:t>
            </a:fld>
            <a:endParaRPr lang="sv-SE"/>
          </a:p>
        </p:txBody>
      </p:sp>
      <p:sp>
        <p:nvSpPr>
          <p:cNvPr id="9" name="Platshållare för bildnummer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060AA50B-D0A4-4810-AA55-340B6289F183}" type="slidenum">
              <a:rPr lang="sv-SE" smtClean="0"/>
              <a:pPr/>
              <a:t>‹#›</a:t>
            </a:fld>
            <a:endParaRPr lang="sv-SE"/>
          </a:p>
        </p:txBody>
      </p:sp>
      <p:sp>
        <p:nvSpPr>
          <p:cNvPr id="10" name="Platshållare för sidfot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sv-SE" smtClean="0"/>
              <a:t>Per Johansson, Bibmeet 14 mars 2013</a:t>
            </a:r>
            <a:endParaRPr lang="sv-S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Bild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sv-SE" smtClean="0"/>
              <a:t>Klicka här för att ändra format</a:t>
            </a:r>
            <a:endParaRPr kumimoji="0" lang="en-US"/>
          </a:p>
        </p:txBody>
      </p:sp>
      <p:sp>
        <p:nvSpPr>
          <p:cNvPr id="3" name="Platshållare för bild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sv-SE" smtClean="0"/>
              <a:t>Klicka på ikonen för att lägga till en bild</a:t>
            </a:r>
            <a:endParaRPr kumimoji="0" lang="en-US"/>
          </a:p>
        </p:txBody>
      </p:sp>
      <p:sp>
        <p:nvSpPr>
          <p:cNvPr id="4" name="Platshållare för text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sv-SE" smtClean="0"/>
              <a:t>Klicka här för att ändra format på bakgrundstexten</a:t>
            </a:r>
          </a:p>
        </p:txBody>
      </p:sp>
      <p:sp>
        <p:nvSpPr>
          <p:cNvPr id="8" name="Platshållare för datum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EA608-B020-4D2D-8E38-FF4C903BB39D}" type="datetime1">
              <a:rPr lang="sv-SE" smtClean="0"/>
              <a:pPr/>
              <a:t>2013-03-14</a:t>
            </a:fld>
            <a:endParaRPr lang="sv-SE"/>
          </a:p>
        </p:txBody>
      </p:sp>
      <p:sp>
        <p:nvSpPr>
          <p:cNvPr id="9" name="Platshållare för bildnumm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60AA50B-D0A4-4810-AA55-340B6289F183}" type="slidenum">
              <a:rPr lang="sv-SE" smtClean="0"/>
              <a:pPr/>
              <a:t>‹#›</a:t>
            </a:fld>
            <a:endParaRPr lang="sv-SE"/>
          </a:p>
        </p:txBody>
      </p:sp>
      <p:sp>
        <p:nvSpPr>
          <p:cNvPr id="10" name="Platshållare för sidfot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sv-SE" smtClean="0"/>
              <a:t>Per Johansson, Bibmeet 14 mars 2013</a:t>
            </a:r>
            <a:endParaRPr lang="sv-S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tshållare för text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sv-SE" smtClean="0"/>
              <a:t>Klicka här för att ändra format på bakgrundstexten</a:t>
            </a:r>
          </a:p>
          <a:p>
            <a:pPr lvl="1" eaLnBrk="1" latinLnBrk="0" hangingPunct="1"/>
            <a:r>
              <a:rPr kumimoji="0" lang="sv-SE" smtClean="0"/>
              <a:t>Nivå två</a:t>
            </a:r>
          </a:p>
          <a:p>
            <a:pPr lvl="2" eaLnBrk="1" latinLnBrk="0" hangingPunct="1"/>
            <a:r>
              <a:rPr kumimoji="0" lang="sv-SE" smtClean="0"/>
              <a:t>Nivå tre</a:t>
            </a:r>
          </a:p>
          <a:p>
            <a:pPr lvl="3" eaLnBrk="1" latinLnBrk="0" hangingPunct="1"/>
            <a:r>
              <a:rPr kumimoji="0" lang="sv-SE" smtClean="0"/>
              <a:t>Nivå fyra</a:t>
            </a:r>
          </a:p>
          <a:p>
            <a:pPr lvl="4" eaLnBrk="1" latinLnBrk="0" hangingPunct="1"/>
            <a:r>
              <a:rPr kumimoji="0" lang="sv-SE" smtClean="0"/>
              <a:t>Nivå fem</a:t>
            </a:r>
            <a:endParaRPr kumimoji="0" lang="en-US"/>
          </a:p>
        </p:txBody>
      </p:sp>
      <p:sp>
        <p:nvSpPr>
          <p:cNvPr id="24" name="Platshållare för datum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D835C154-602F-45DD-A2C8-7E1BC0F115EC}" type="datetime1">
              <a:rPr lang="sv-SE" smtClean="0"/>
              <a:pPr/>
              <a:t>2013-03-14</a:t>
            </a:fld>
            <a:endParaRPr lang="sv-SE"/>
          </a:p>
        </p:txBody>
      </p:sp>
      <p:sp>
        <p:nvSpPr>
          <p:cNvPr id="10" name="Platshållare för sidfot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r>
              <a:rPr lang="sv-SE" smtClean="0"/>
              <a:t>Per Johansson, Bibmeet 14 mars 2013</a:t>
            </a:r>
            <a:endParaRPr lang="sv-SE"/>
          </a:p>
        </p:txBody>
      </p:sp>
      <p:sp>
        <p:nvSpPr>
          <p:cNvPr id="22" name="Platshållare för bildnummer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060AA50B-D0A4-4810-AA55-340B6289F183}" type="slidenum">
              <a:rPr lang="sv-SE" smtClean="0"/>
              <a:pPr/>
              <a:t>‹#›</a:t>
            </a:fld>
            <a:endParaRPr lang="sv-SE"/>
          </a:p>
        </p:txBody>
      </p:sp>
      <p:sp>
        <p:nvSpPr>
          <p:cNvPr id="5" name="Platshållare för rubrik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sv-SE" smtClean="0"/>
              <a:t>Klicka här för att ändra format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hf sldNum="0" hdr="0" dt="0"/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:\Documents\Stadsvandring 2012\Foton 2011\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3568" y="620688"/>
            <a:ext cx="7596336" cy="5045328"/>
          </a:xfrm>
          <a:prstGeom prst="rect">
            <a:avLst/>
          </a:prstGeom>
          <a:noFill/>
        </p:spPr>
      </p:pic>
      <p:sp>
        <p:nvSpPr>
          <p:cNvPr id="4" name="Rektangel 3"/>
          <p:cNvSpPr/>
          <p:nvPr/>
        </p:nvSpPr>
        <p:spPr>
          <a:xfrm>
            <a:off x="1043608" y="836712"/>
            <a:ext cx="7043700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sv-SE" sz="4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Stadsvandring i Gamla stan</a:t>
            </a:r>
            <a:endParaRPr lang="sv-SE" sz="4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6" name="Rektangel 5"/>
          <p:cNvSpPr/>
          <p:nvPr/>
        </p:nvSpPr>
        <p:spPr>
          <a:xfrm>
            <a:off x="5503749" y="1628800"/>
            <a:ext cx="184731" cy="55399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endParaRPr lang="sv-SE" sz="30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7" name="Rektangel 6"/>
          <p:cNvSpPr/>
          <p:nvPr/>
        </p:nvSpPr>
        <p:spPr>
          <a:xfrm>
            <a:off x="2051720" y="2492897"/>
            <a:ext cx="6435257" cy="55399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sv-SE" sz="30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8" name="Rektangel 7"/>
          <p:cNvSpPr/>
          <p:nvPr/>
        </p:nvSpPr>
        <p:spPr>
          <a:xfrm>
            <a:off x="2051720" y="3356992"/>
            <a:ext cx="6297384" cy="55399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sv-SE" sz="30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endParaRPr lang="sv-SE" sz="30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9" name="Rektangel 8"/>
          <p:cNvSpPr/>
          <p:nvPr/>
        </p:nvSpPr>
        <p:spPr>
          <a:xfrm>
            <a:off x="1624273" y="4221088"/>
            <a:ext cx="589546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sv-SE" sz="54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ell MT" pitchFamily="18" charset="0"/>
              </a:rPr>
              <a:t>”Ni hänger väl </a:t>
            </a:r>
            <a:r>
              <a:rPr lang="sv-SE" sz="5400" i="1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ell MT" pitchFamily="18" charset="0"/>
              </a:rPr>
              <a:t>me</a:t>
            </a:r>
            <a:r>
              <a:rPr lang="sv-SE" sz="54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ell MT" pitchFamily="18" charset="0"/>
              </a:rPr>
              <a:t>´?”</a:t>
            </a:r>
            <a:endParaRPr lang="sv-SE" sz="5400" b="0" i="1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Bell MT" pitchFamily="18" charset="0"/>
            </a:endParaRPr>
          </a:p>
        </p:txBody>
      </p:sp>
      <p:sp>
        <p:nvSpPr>
          <p:cNvPr id="10" name="Platshållare för sidfot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/>
              <a:t>Per Johansson, Bibmeet 14 mars 2013</a:t>
            </a:r>
            <a:endParaRPr lang="sv-S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aa12359\AppData\Local\Microsoft\Windows\Temporary Internet Files\Content.Outlook\Y53785DW\Stadsvandring i Gamla stan i maj 201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980728"/>
            <a:ext cx="3549728" cy="47525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textruta 3"/>
          <p:cNvSpPr txBox="1"/>
          <p:nvPr/>
        </p:nvSpPr>
        <p:spPr>
          <a:xfrm>
            <a:off x="4499992" y="692696"/>
            <a:ext cx="4104456" cy="46474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4400" dirty="0" smtClean="0">
                <a:latin typeface="Aharoni" pitchFamily="2" charset="-79"/>
                <a:cs typeface="Aharoni" pitchFamily="2" charset="-79"/>
              </a:rPr>
              <a:t>Syfte</a:t>
            </a:r>
          </a:p>
          <a:p>
            <a:endParaRPr lang="sv-SE" dirty="0" smtClean="0">
              <a:latin typeface="Aharoni" pitchFamily="2" charset="-79"/>
              <a:cs typeface="Aharoni" pitchFamily="2" charset="-79"/>
            </a:endParaRPr>
          </a:p>
          <a:p>
            <a:r>
              <a:rPr lang="sv-SE" dirty="0" smtClean="0">
                <a:latin typeface="Arial Black" pitchFamily="34" charset="0"/>
                <a:cs typeface="Aharoni" pitchFamily="2" charset="-79"/>
              </a:rPr>
              <a:t>”</a:t>
            </a:r>
            <a:r>
              <a:rPr lang="sv-SE" dirty="0" err="1" smtClean="0">
                <a:latin typeface="Arial Black" pitchFamily="34" charset="0"/>
                <a:cs typeface="Aharoni" pitchFamily="2" charset="-79"/>
              </a:rPr>
              <a:t>Learning</a:t>
            </a:r>
            <a:r>
              <a:rPr lang="sv-SE" dirty="0" smtClean="0">
                <a:latin typeface="Arial Black" pitchFamily="34" charset="0"/>
                <a:cs typeface="Aharoni" pitchFamily="2" charset="-79"/>
              </a:rPr>
              <a:t> by </a:t>
            </a:r>
            <a:r>
              <a:rPr lang="sv-SE" dirty="0" err="1" smtClean="0">
                <a:latin typeface="Arial Black" pitchFamily="34" charset="0"/>
                <a:cs typeface="Aharoni" pitchFamily="2" charset="-79"/>
              </a:rPr>
              <a:t>walking</a:t>
            </a:r>
            <a:r>
              <a:rPr lang="sv-SE" dirty="0" smtClean="0">
                <a:latin typeface="Arial Black" pitchFamily="34" charset="0"/>
                <a:cs typeface="Aharoni" pitchFamily="2" charset="-79"/>
              </a:rPr>
              <a:t>”</a:t>
            </a:r>
          </a:p>
          <a:p>
            <a:endParaRPr lang="sv-SE" dirty="0" smtClean="0">
              <a:latin typeface="Arial Black" pitchFamily="34" charset="0"/>
              <a:cs typeface="Aharoni" pitchFamily="2" charset="-79"/>
            </a:endParaRPr>
          </a:p>
          <a:p>
            <a:r>
              <a:rPr lang="sv-SE" dirty="0" smtClean="0">
                <a:latin typeface="Arial Black" pitchFamily="34" charset="0"/>
                <a:cs typeface="Aharoni" pitchFamily="2" charset="-79"/>
              </a:rPr>
              <a:t>”Elevernas stad”</a:t>
            </a:r>
          </a:p>
          <a:p>
            <a:endParaRPr lang="sv-SE" dirty="0" smtClean="0">
              <a:latin typeface="Arial Black" pitchFamily="34" charset="0"/>
              <a:cs typeface="Aharoni" pitchFamily="2" charset="-79"/>
            </a:endParaRPr>
          </a:p>
          <a:p>
            <a:r>
              <a:rPr lang="sv-SE" dirty="0" smtClean="0">
                <a:latin typeface="Arial Black" pitchFamily="34" charset="0"/>
                <a:cs typeface="Aharoni" pitchFamily="2" charset="-79"/>
              </a:rPr>
              <a:t>Väcka intresse för Stockholm</a:t>
            </a:r>
          </a:p>
          <a:p>
            <a:endParaRPr lang="sv-SE" dirty="0" smtClean="0">
              <a:latin typeface="Arial Black" pitchFamily="34" charset="0"/>
              <a:cs typeface="Aharoni" pitchFamily="2" charset="-79"/>
            </a:endParaRPr>
          </a:p>
          <a:p>
            <a:r>
              <a:rPr lang="sv-SE" dirty="0" smtClean="0">
                <a:latin typeface="Arial Black" pitchFamily="34" charset="0"/>
                <a:cs typeface="Aharoni" pitchFamily="2" charset="-79"/>
              </a:rPr>
              <a:t>Tvärvetenskaplig approach</a:t>
            </a:r>
          </a:p>
          <a:p>
            <a:endParaRPr lang="sv-SE" dirty="0" smtClean="0">
              <a:latin typeface="Arial Black" pitchFamily="34" charset="0"/>
              <a:cs typeface="Aharoni" pitchFamily="2" charset="-79"/>
            </a:endParaRPr>
          </a:p>
          <a:p>
            <a:r>
              <a:rPr lang="sv-SE" dirty="0" smtClean="0">
                <a:latin typeface="Arial Black" pitchFamily="34" charset="0"/>
                <a:cs typeface="Aharoni" pitchFamily="2" charset="-79"/>
              </a:rPr>
              <a:t>Stimulera till läsning</a:t>
            </a:r>
          </a:p>
          <a:p>
            <a:pPr>
              <a:buFont typeface="Wingdings" pitchFamily="2" charset="2"/>
              <a:buChar char="q"/>
            </a:pPr>
            <a:endParaRPr lang="sv-SE" dirty="0" smtClean="0">
              <a:latin typeface="Arial Black" pitchFamily="34" charset="0"/>
              <a:cs typeface="Aharoni" pitchFamily="2" charset="-79"/>
            </a:endParaRPr>
          </a:p>
          <a:p>
            <a:pPr>
              <a:buFont typeface="Wingdings" pitchFamily="2" charset="2"/>
              <a:buChar char="q"/>
            </a:pPr>
            <a:endParaRPr lang="sv-SE" dirty="0" smtClean="0">
              <a:latin typeface="Arial Black" pitchFamily="34" charset="0"/>
              <a:cs typeface="Aharoni" pitchFamily="2" charset="-79"/>
            </a:endParaRPr>
          </a:p>
          <a:p>
            <a:endParaRPr lang="sv-SE" dirty="0" smtClean="0">
              <a:latin typeface="Aharoni" pitchFamily="2" charset="-79"/>
              <a:cs typeface="Aharoni" pitchFamily="2" charset="-79"/>
            </a:endParaRPr>
          </a:p>
          <a:p>
            <a:endParaRPr lang="sv-SE" dirty="0"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/>
              <a:t>Per Johansson, Bibmeet 14 mars 2013</a:t>
            </a:r>
            <a:endParaRPr lang="sv-SE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:\Documents\Stadsvandring 2012\Foton 2012\1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548680"/>
            <a:ext cx="8495928" cy="564281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Rektangel 4"/>
          <p:cNvSpPr/>
          <p:nvPr/>
        </p:nvSpPr>
        <p:spPr>
          <a:xfrm>
            <a:off x="683568" y="908720"/>
            <a:ext cx="762497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sv-SE" sz="5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Från ”flugmöte” till ”slott”</a:t>
            </a:r>
            <a:endParaRPr lang="sv-SE" sz="5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4" name="Platshållare för sidfo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/>
              <a:t>Per Johansson, Bibmeet 14 mars 2013</a:t>
            </a:r>
            <a:endParaRPr lang="sv-S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:\Documents\Stadsvandring 2012\Foton 2012\1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4" y="332656"/>
            <a:ext cx="8748464" cy="581054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Rektangel 2"/>
          <p:cNvSpPr/>
          <p:nvPr/>
        </p:nvSpPr>
        <p:spPr>
          <a:xfrm>
            <a:off x="510254" y="548680"/>
            <a:ext cx="8123506" cy="7848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sv-SE" sz="45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Avslutning i </a:t>
            </a:r>
            <a:r>
              <a:rPr lang="sv-SE" sz="45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Livrustkammaren</a:t>
            </a:r>
            <a:endParaRPr lang="sv-SE" sz="45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4" name="Platshållare för sidfo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/>
              <a:t>Per Johansson, Bibmeet 14 mars 2013</a:t>
            </a:r>
            <a:endParaRPr lang="sv-S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\\AD.STOCKHOLM.SE\CLI-HOME\CA2HOME033\aa12359\Desktop\20130311_15373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404664"/>
            <a:ext cx="7920880" cy="5940660"/>
          </a:xfrm>
          <a:prstGeom prst="rect">
            <a:avLst/>
          </a:prstGeom>
          <a:noFill/>
        </p:spPr>
      </p:pic>
      <p:sp>
        <p:nvSpPr>
          <p:cNvPr id="3" name="Platshållare för sidfo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/>
              <a:t>Per Johansson, Bibmeet 14 mars 2013</a:t>
            </a:r>
            <a:endParaRPr lang="sv-S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88640"/>
            <a:ext cx="7886649" cy="6309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Platshållare för sidfo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/>
              <a:t>Per Johansson, Bibmeet 14 mars 2013</a:t>
            </a:r>
            <a:endParaRPr lang="sv-S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pper">
  <a:themeElements>
    <a:clrScheme name="Papper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Papper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Papper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248</TotalTime>
  <Words>84</Words>
  <Application>Microsoft Office PowerPoint</Application>
  <PresentationFormat>Bildspel på skärmen (4:3)</PresentationFormat>
  <Paragraphs>25</Paragraphs>
  <Slides>6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Bildrubriker</vt:lpstr>
      </vt:variant>
      <vt:variant>
        <vt:i4>6</vt:i4>
      </vt:variant>
    </vt:vector>
  </HeadingPairs>
  <TitlesOfParts>
    <vt:vector size="7" baseType="lpstr">
      <vt:lpstr>Papper</vt:lpstr>
      <vt:lpstr>Bild 1</vt:lpstr>
      <vt:lpstr>Bild 2</vt:lpstr>
      <vt:lpstr>Bild 3</vt:lpstr>
      <vt:lpstr>Bild 4</vt:lpstr>
      <vt:lpstr>Bild 5</vt:lpstr>
      <vt:lpstr>Bild 6</vt:lpstr>
    </vt:vector>
  </TitlesOfParts>
  <Company>Windows User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Bild 1</dc:title>
  <dc:creator>aa12359</dc:creator>
  <cp:lastModifiedBy>Stora</cp:lastModifiedBy>
  <cp:revision>17</cp:revision>
  <dcterms:created xsi:type="dcterms:W3CDTF">2013-03-11T14:30:25Z</dcterms:created>
  <dcterms:modified xsi:type="dcterms:W3CDTF">2013-03-14T09:30:53Z</dcterms:modified>
</cp:coreProperties>
</file>